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Caveat"/>
      <p:regular r:id="rId38"/>
      <p:bold r:id="rId39"/>
    </p:embeddedFont>
    <p:embeddedFont>
      <p:font typeface="Cabin"/>
      <p:regular r:id="rId40"/>
      <p:bold r:id="rId41"/>
      <p:italic r:id="rId42"/>
      <p:boldItalic r:id="rId43"/>
    </p:embeddedFont>
    <p:embeddedFont>
      <p:font typeface="Nunito Sans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regular.fntdata"/><Relationship Id="rId20" Type="http://schemas.openxmlformats.org/officeDocument/2006/relationships/slide" Target="slides/slide16.xml"/><Relationship Id="rId42" Type="http://schemas.openxmlformats.org/officeDocument/2006/relationships/font" Target="fonts/Cabin-italic.fntdata"/><Relationship Id="rId41" Type="http://schemas.openxmlformats.org/officeDocument/2006/relationships/font" Target="fonts/Cabin-bold.fntdata"/><Relationship Id="rId22" Type="http://schemas.openxmlformats.org/officeDocument/2006/relationships/slide" Target="slides/slide18.xml"/><Relationship Id="rId44" Type="http://schemas.openxmlformats.org/officeDocument/2006/relationships/font" Target="fonts/NunitoSans-bold.fntdata"/><Relationship Id="rId21" Type="http://schemas.openxmlformats.org/officeDocument/2006/relationships/slide" Target="slides/slide17.xml"/><Relationship Id="rId43" Type="http://schemas.openxmlformats.org/officeDocument/2006/relationships/font" Target="fonts/Cabin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Caveat-bold.fntdata"/><Relationship Id="rId16" Type="http://schemas.openxmlformats.org/officeDocument/2006/relationships/slide" Target="slides/slide12.xml"/><Relationship Id="rId38" Type="http://schemas.openxmlformats.org/officeDocument/2006/relationships/font" Target="fonts/Cave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1b39222f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71b39222f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71b39222f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71b39222f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71b39222f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471b39222f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1b39222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1b39222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71b39222f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1b39222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1b39222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471b39222f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1b39222f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71b39222f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71b39222f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71b39222f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71b39222f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71b39222f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71b39222f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71b39222f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71b39222f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1b39222f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71b39222f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471b39222f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71b39222f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71b39222f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471b39222f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71b39222f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71b39222f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471b39222f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71b39222f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71b39222f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71b39222f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1b39222f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71b39222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471b39222f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71b39222f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71b39222f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471b39222f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1b39222f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1b39222f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471b39222f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71b39222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71b39222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471b39222f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71b39222f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71b39222f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471b39222f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1b39222f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1b39222f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71b39222f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71b39222f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71b39222f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471b39222f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71b39222f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71b39222f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471b39222f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1b39222f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1b39222f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471b39222f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71b39222f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71b39222f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471b39222f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1b39222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1b39222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71b39222f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uni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rot="5400000">
            <a:off x="3920331" y="-13327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9" name="Google Shape;99;p15"/>
          <p:cNvSpPr txBox="1"/>
          <p:nvPr/>
        </p:nvSpPr>
        <p:spPr>
          <a:xfrm rot="5400000">
            <a:off x="7518420" y="2341583"/>
            <a:ext cx="5041860" cy="1858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0" lIns="182875" spcFirstLastPara="1" rIns="91425" wrap="square" tIns="457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Click to edit Master title style</a:t>
            </a:r>
            <a:endParaRPr b="1" i="0" sz="36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/>
          <p:nvPr>
            <p:ph idx="2" type="pic"/>
          </p:nvPr>
        </p:nvSpPr>
        <p:spPr>
          <a:xfrm>
            <a:off x="5429250" y="1724025"/>
            <a:ext cx="1333500" cy="13335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>
            <p:ph type="title"/>
          </p:nvPr>
        </p:nvSpPr>
        <p:spPr>
          <a:xfrm>
            <a:off x="660400" y="342105"/>
            <a:ext cx="6673850" cy="549275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182875" lIns="182875" spcFirstLastPara="1" rIns="91425" wrap="square" tIns="1828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/>
          <p:nvPr>
            <p:ph idx="2" type="pic"/>
          </p:nvPr>
        </p:nvSpPr>
        <p:spPr>
          <a:xfrm>
            <a:off x="523893" y="1353136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Google Shape;38;p5"/>
          <p:cNvSpPr/>
          <p:nvPr>
            <p:ph idx="3" type="pic"/>
          </p:nvPr>
        </p:nvSpPr>
        <p:spPr>
          <a:xfrm>
            <a:off x="3284738" y="1404797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Google Shape;39;p5"/>
          <p:cNvSpPr/>
          <p:nvPr>
            <p:ph idx="4" type="pic"/>
          </p:nvPr>
        </p:nvSpPr>
        <p:spPr>
          <a:xfrm>
            <a:off x="523893" y="3820880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5" type="pic"/>
          </p:nvPr>
        </p:nvSpPr>
        <p:spPr>
          <a:xfrm>
            <a:off x="3284738" y="3895609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and Content">
  <p:cSld name="16_Title and Conten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>
            <p:ph type="title"/>
          </p:nvPr>
        </p:nvSpPr>
        <p:spPr>
          <a:xfrm>
            <a:off x="609602" y="168368"/>
            <a:ext cx="10972801" cy="65814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365750" lIns="182875" spcFirstLastPara="1" rIns="91425" wrap="square" tIns="4572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 Sans"/>
              <a:buNone/>
              <a:defRPr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09602" y="1890499"/>
            <a:ext cx="10972801" cy="3748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9845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95338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1"/>
              <a:buChar char="•"/>
              <a:defRPr sz="105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21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21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968741" y="862377"/>
            <a:ext cx="2613661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F398"/>
              </a:buClr>
              <a:buSzPts val="1400"/>
              <a:buFont typeface="Cabin"/>
              <a:buNone/>
              <a:defRPr sz="1400">
                <a:solidFill>
                  <a:srgbClr val="D0F39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200"/>
              <a:buFont typeface="Cabin"/>
              <a:buNone/>
              <a:defRPr sz="1200">
                <a:solidFill>
                  <a:srgbClr val="AEABAB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100"/>
              <a:buFont typeface="Cabin"/>
              <a:buNone/>
              <a:defRPr sz="1100">
                <a:solidFill>
                  <a:srgbClr val="AEABAB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051"/>
              <a:buFont typeface="Cabin"/>
              <a:buNone/>
              <a:defRPr sz="1051">
                <a:solidFill>
                  <a:srgbClr val="AEABAB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051"/>
              <a:buFont typeface="Cabin"/>
              <a:buNone/>
              <a:defRPr sz="1051">
                <a:solidFill>
                  <a:srgbClr val="AEABA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3" type="pic"/>
          </p:nvPr>
        </p:nvSpPr>
        <p:spPr>
          <a:xfrm>
            <a:off x="1028566" y="2266950"/>
            <a:ext cx="2323797" cy="17716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uni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  <a:defRPr b="1" i="0" sz="36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hyperlink" Target="https://github.com/tensorflow/models/tree/master/research/object_detection" TargetMode="External"/><Relationship Id="rId6" Type="http://schemas.openxmlformats.org/officeDocument/2006/relationships/hyperlink" Target="https://www.slideshare.net/matthiasfeys/introduction-to-tensorflow-66591270" TargetMode="External"/><Relationship Id="rId7" Type="http://schemas.openxmlformats.org/officeDocument/2006/relationships/hyperlink" Target="https://github.com/datitran/object_detector_app" TargetMode="External"/><Relationship Id="rId8" Type="http://schemas.openxmlformats.org/officeDocument/2006/relationships/hyperlink" Target="https://www.analyticsvidhya.com/blog/2018/06/understanding-building-object-detection-model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ar.ambuj23@gmail.com" TargetMode="External"/><Relationship Id="rId4" Type="http://schemas.openxmlformats.org/officeDocument/2006/relationships/hyperlink" Target="https://www.linkedin.com/in/ambuj-arora/" TargetMode="External"/><Relationship Id="rId5" Type="http://schemas.openxmlformats.org/officeDocument/2006/relationships/hyperlink" Target="https://github.com/ar-ambuj23" TargetMode="External"/><Relationship Id="rId6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8.jp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90650" y="5240200"/>
            <a:ext cx="5237700" cy="11304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" name="Google Shape;109;p16"/>
          <p:cNvSpPr/>
          <p:nvPr>
            <p:ph type="ctrTitle"/>
          </p:nvPr>
        </p:nvSpPr>
        <p:spPr>
          <a:xfrm>
            <a:off x="742938" y="441676"/>
            <a:ext cx="10992600" cy="1426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274300" lIns="0" spcFirstLastPara="1" rIns="91425" wrap="square" tIns="4572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40"/>
              <a:buFont typeface="Nunito Sans"/>
              <a:buNone/>
            </a:pPr>
            <a:r>
              <a:rPr lang="en-US" sz="5400"/>
              <a:t>Tom and Spike Classifier</a:t>
            </a:r>
            <a:endParaRPr sz="5400"/>
          </a:p>
        </p:txBody>
      </p:sp>
      <p:sp>
        <p:nvSpPr>
          <p:cNvPr id="110" name="Google Shape;110;p16"/>
          <p:cNvSpPr txBox="1"/>
          <p:nvPr/>
        </p:nvSpPr>
        <p:spPr>
          <a:xfrm>
            <a:off x="213650" y="5389350"/>
            <a:ext cx="61365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500">
                <a:solidFill>
                  <a:srgbClr val="FFFFFF"/>
                </a:solidFill>
              </a:rPr>
              <a:t>By: Ambuj Arora</a:t>
            </a:r>
            <a:endParaRPr baseline="30000" i="1" sz="6500">
              <a:solidFill>
                <a:srgbClr val="FFFFFF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547055" y="2470721"/>
            <a:ext cx="818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TensorFlow Object Detection API</a:t>
            </a:r>
            <a:endParaRPr sz="6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--virtualenv image--</a:t>
            </a:r>
            <a:endParaRPr/>
          </a:p>
        </p:txBody>
      </p:sp>
      <p:sp>
        <p:nvSpPr>
          <p:cNvPr id="232" name="Google Shape;232;p2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29750"/>
            <a:ext cx="11132626" cy="4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--virtualenv image--</a:t>
            </a:r>
            <a:endParaRPr/>
          </a:p>
        </p:txBody>
      </p:sp>
      <p:sp>
        <p:nvSpPr>
          <p:cNvPr id="241" name="Google Shape;241;p26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15275"/>
            <a:ext cx="10454774" cy="4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--prtobuf image--</a:t>
            </a:r>
            <a:endParaRPr/>
          </a:p>
        </p:txBody>
      </p:sp>
      <p:sp>
        <p:nvSpPr>
          <p:cNvPr id="250" name="Google Shape;250;p27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1231275"/>
            <a:ext cx="10843451" cy="48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--directory structure--</a:t>
            </a:r>
            <a:endParaRPr/>
          </a:p>
        </p:txBody>
      </p:sp>
      <p:sp>
        <p:nvSpPr>
          <p:cNvPr id="259" name="Google Shape;259;p28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215188"/>
            <a:ext cx="10957849" cy="499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--after merging--</a:t>
            </a:r>
            <a:endParaRPr/>
          </a:p>
        </p:txBody>
      </p:sp>
      <p:sp>
        <p:nvSpPr>
          <p:cNvPr id="268" name="Google Shape;268;p29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00" y="1197213"/>
            <a:ext cx="11162799" cy="498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--resultant image--</a:t>
            </a:r>
            <a:endParaRPr/>
          </a:p>
        </p:txBody>
      </p:sp>
      <p:sp>
        <p:nvSpPr>
          <p:cNvPr id="277" name="Google Shape;277;p3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12950"/>
            <a:ext cx="10937825" cy="48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--data collection--</a:t>
            </a:r>
            <a:endParaRPr/>
          </a:p>
        </p:txBody>
      </p:sp>
      <p:sp>
        <p:nvSpPr>
          <p:cNvPr id="286" name="Google Shape;286;p31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5" y="1138300"/>
            <a:ext cx="11132574" cy="51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 lebelmg image--</a:t>
            </a:r>
            <a:endParaRPr/>
          </a:p>
        </p:txBody>
      </p:sp>
      <p:sp>
        <p:nvSpPr>
          <p:cNvPr id="295" name="Google Shape;295;p32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17450"/>
            <a:ext cx="11237098" cy="51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 xml generated--</a:t>
            </a:r>
            <a:endParaRPr/>
          </a:p>
        </p:txBody>
      </p:sp>
      <p:sp>
        <p:nvSpPr>
          <p:cNvPr id="304" name="Google Shape;304;p33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50" y="1108000"/>
            <a:ext cx="11241476" cy="51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--csv generated--</a:t>
            </a:r>
            <a:endParaRPr/>
          </a:p>
        </p:txBody>
      </p:sp>
      <p:sp>
        <p:nvSpPr>
          <p:cNvPr id="313" name="Google Shape;313;p34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47200"/>
            <a:ext cx="11262036" cy="464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>
            <p:ph type="title"/>
          </p:nvPr>
        </p:nvSpPr>
        <p:spPr>
          <a:xfrm>
            <a:off x="660400" y="342092"/>
            <a:ext cx="3877500" cy="14262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What is TensorFlow?</a:t>
            </a:r>
            <a:endParaRPr sz="3240"/>
          </a:p>
        </p:txBody>
      </p:sp>
      <p:sp>
        <p:nvSpPr>
          <p:cNvPr id="117" name="Google Shape;117;p17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5151350" y="2058975"/>
            <a:ext cx="63732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TensorFlow is an open-source machine learning library for research and production.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TensorFlow offers APIs for beginners and experts to develop for desktop, mobile, web, and cloud.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It performs numerical computations using tensors and data flow graphs.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Two Phases: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○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Construction Phase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○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Execution Phase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672139" y="1535030"/>
            <a:ext cx="52530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84450" y="2842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" y="2383525"/>
            <a:ext cx="4828350" cy="27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--tfrecords--</a:t>
            </a:r>
            <a:endParaRPr/>
          </a:p>
        </p:txBody>
      </p:sp>
      <p:sp>
        <p:nvSpPr>
          <p:cNvPr id="322" name="Google Shape;322;p3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411150"/>
            <a:ext cx="10996500" cy="47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/>
        </p:nvSpPr>
        <p:spPr>
          <a:xfrm>
            <a:off x="-961841" y="1557280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9" name="Google Shape;329;p36"/>
          <p:cNvSpPr/>
          <p:nvPr>
            <p:ph type="title"/>
          </p:nvPr>
        </p:nvSpPr>
        <p:spPr>
          <a:xfrm>
            <a:off x="660400" y="342100"/>
            <a:ext cx="7181400" cy="7524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00"/>
              <a:t>Yeah! We’re halfway there!</a:t>
            </a:r>
            <a:endParaRPr sz="3200"/>
          </a:p>
        </p:txBody>
      </p:sp>
      <p:sp>
        <p:nvSpPr>
          <p:cNvPr id="330" name="Google Shape;330;p36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1" name="Google Shape;331;p36"/>
          <p:cNvGrpSpPr/>
          <p:nvPr/>
        </p:nvGrpSpPr>
        <p:grpSpPr>
          <a:xfrm>
            <a:off x="6504459" y="1184256"/>
            <a:ext cx="780526" cy="906175"/>
            <a:chOff x="8242300" y="5173663"/>
            <a:chExt cx="857250" cy="1014413"/>
          </a:xfrm>
        </p:grpSpPr>
        <p:sp>
          <p:nvSpPr>
            <p:cNvPr id="332" name="Google Shape;332;p36"/>
            <p:cNvSpPr/>
            <p:nvPr/>
          </p:nvSpPr>
          <p:spPr>
            <a:xfrm>
              <a:off x="8242300" y="5678488"/>
              <a:ext cx="323850" cy="325438"/>
            </a:xfrm>
            <a:custGeom>
              <a:rect b="b" l="l" r="r" t="t"/>
              <a:pathLst>
                <a:path extrusionOk="0" h="106" w="105">
                  <a:moveTo>
                    <a:pt x="105" y="48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6" y="20"/>
                    <a:pt x="82" y="22"/>
                    <a:pt x="78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0" y="22"/>
                    <a:pt x="65" y="16"/>
                    <a:pt x="65" y="9"/>
                  </a:cubicBezTo>
                  <a:cubicBezTo>
                    <a:pt x="66" y="8"/>
                    <a:pt x="66" y="8"/>
                    <a:pt x="66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105" y="48"/>
                  </a:lnTo>
                  <a:close/>
                  <a:moveTo>
                    <a:pt x="76" y="34"/>
                  </a:moveTo>
                  <a:cubicBezTo>
                    <a:pt x="55" y="25"/>
                    <a:pt x="55" y="25"/>
                    <a:pt x="55" y="25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79" y="28"/>
                    <a:pt x="79" y="28"/>
                    <a:pt x="79" y="28"/>
                  </a:cubicBezTo>
                  <a:lnTo>
                    <a:pt x="76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442325" y="5699126"/>
              <a:ext cx="71437" cy="46038"/>
            </a:xfrm>
            <a:custGeom>
              <a:rect b="b" l="l" r="r" t="t"/>
              <a:pathLst>
                <a:path extrusionOk="0" h="15" w="23">
                  <a:moveTo>
                    <a:pt x="1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7" y="15"/>
                    <a:pt x="21" y="13"/>
                    <a:pt x="23" y="10"/>
                  </a:cubicBezTo>
                  <a:cubicBezTo>
                    <a:pt x="15" y="6"/>
                    <a:pt x="3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9"/>
                    <a:pt x="5" y="15"/>
                    <a:pt x="1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626475" y="5173663"/>
              <a:ext cx="212725" cy="2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445500" y="5399088"/>
              <a:ext cx="654050" cy="788988"/>
            </a:xfrm>
            <a:custGeom>
              <a:rect b="b" l="l" r="r" t="t"/>
              <a:pathLst>
                <a:path extrusionOk="0" h="257" w="213">
                  <a:moveTo>
                    <a:pt x="22" y="108"/>
                  </a:moveTo>
                  <a:cubicBezTo>
                    <a:pt x="23" y="106"/>
                    <a:pt x="24" y="104"/>
                    <a:pt x="24" y="101"/>
                  </a:cubicBezTo>
                  <a:cubicBezTo>
                    <a:pt x="25" y="75"/>
                    <a:pt x="33" y="55"/>
                    <a:pt x="47" y="42"/>
                  </a:cubicBezTo>
                  <a:cubicBezTo>
                    <a:pt x="52" y="37"/>
                    <a:pt x="59" y="34"/>
                    <a:pt x="65" y="31"/>
                  </a:cubicBezTo>
                  <a:cubicBezTo>
                    <a:pt x="64" y="38"/>
                    <a:pt x="61" y="126"/>
                    <a:pt x="61" y="126"/>
                  </a:cubicBezTo>
                  <a:cubicBezTo>
                    <a:pt x="61" y="143"/>
                    <a:pt x="61" y="160"/>
                    <a:pt x="61" y="177"/>
                  </a:cubicBezTo>
                  <a:cubicBezTo>
                    <a:pt x="61" y="178"/>
                    <a:pt x="59" y="181"/>
                    <a:pt x="58" y="182"/>
                  </a:cubicBezTo>
                  <a:cubicBezTo>
                    <a:pt x="57" y="184"/>
                    <a:pt x="56" y="185"/>
                    <a:pt x="55" y="187"/>
                  </a:cubicBezTo>
                  <a:cubicBezTo>
                    <a:pt x="28" y="232"/>
                    <a:pt x="28" y="232"/>
                    <a:pt x="28" y="232"/>
                  </a:cubicBezTo>
                  <a:cubicBezTo>
                    <a:pt x="23" y="240"/>
                    <a:pt x="26" y="250"/>
                    <a:pt x="33" y="254"/>
                  </a:cubicBezTo>
                  <a:cubicBezTo>
                    <a:pt x="36" y="256"/>
                    <a:pt x="39" y="257"/>
                    <a:pt x="41" y="257"/>
                  </a:cubicBezTo>
                  <a:cubicBezTo>
                    <a:pt x="47" y="257"/>
                    <a:pt x="52" y="254"/>
                    <a:pt x="55" y="249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3" y="203"/>
                    <a:pt x="84" y="201"/>
                    <a:pt x="84" y="200"/>
                  </a:cubicBezTo>
                  <a:cubicBezTo>
                    <a:pt x="88" y="195"/>
                    <a:pt x="93" y="188"/>
                    <a:pt x="93" y="177"/>
                  </a:cubicBezTo>
                  <a:cubicBezTo>
                    <a:pt x="93" y="162"/>
                    <a:pt x="93" y="147"/>
                    <a:pt x="93" y="131"/>
                  </a:cubicBezTo>
                  <a:cubicBezTo>
                    <a:pt x="93" y="131"/>
                    <a:pt x="94" y="131"/>
                    <a:pt x="94" y="131"/>
                  </a:cubicBezTo>
                  <a:cubicBezTo>
                    <a:pt x="97" y="131"/>
                    <a:pt x="99" y="131"/>
                    <a:pt x="101" y="132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10" y="147"/>
                    <a:pt x="114" y="154"/>
                    <a:pt x="118" y="160"/>
                  </a:cubicBezTo>
                  <a:cubicBezTo>
                    <a:pt x="121" y="163"/>
                    <a:pt x="123" y="167"/>
                    <a:pt x="125" y="170"/>
                  </a:cubicBezTo>
                  <a:cubicBezTo>
                    <a:pt x="129" y="175"/>
                    <a:pt x="130" y="179"/>
                    <a:pt x="130" y="182"/>
                  </a:cubicBezTo>
                  <a:cubicBezTo>
                    <a:pt x="129" y="187"/>
                    <a:pt x="129" y="192"/>
                    <a:pt x="129" y="198"/>
                  </a:cubicBezTo>
                  <a:cubicBezTo>
                    <a:pt x="129" y="200"/>
                    <a:pt x="129" y="202"/>
                    <a:pt x="128" y="204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6" y="249"/>
                    <a:pt x="132" y="256"/>
                    <a:pt x="141" y="257"/>
                  </a:cubicBezTo>
                  <a:cubicBezTo>
                    <a:pt x="142" y="257"/>
                    <a:pt x="142" y="257"/>
                    <a:pt x="142" y="257"/>
                  </a:cubicBezTo>
                  <a:cubicBezTo>
                    <a:pt x="150" y="257"/>
                    <a:pt x="157" y="250"/>
                    <a:pt x="158" y="242"/>
                  </a:cubicBezTo>
                  <a:cubicBezTo>
                    <a:pt x="160" y="206"/>
                    <a:pt x="160" y="206"/>
                    <a:pt x="160" y="206"/>
                  </a:cubicBezTo>
                  <a:cubicBezTo>
                    <a:pt x="160" y="204"/>
                    <a:pt x="160" y="201"/>
                    <a:pt x="160" y="199"/>
                  </a:cubicBezTo>
                  <a:cubicBezTo>
                    <a:pt x="161" y="195"/>
                    <a:pt x="161" y="190"/>
                    <a:pt x="161" y="186"/>
                  </a:cubicBezTo>
                  <a:cubicBezTo>
                    <a:pt x="163" y="172"/>
                    <a:pt x="157" y="160"/>
                    <a:pt x="152" y="152"/>
                  </a:cubicBezTo>
                  <a:cubicBezTo>
                    <a:pt x="149" y="149"/>
                    <a:pt x="147" y="145"/>
                    <a:pt x="144" y="142"/>
                  </a:cubicBezTo>
                  <a:cubicBezTo>
                    <a:pt x="140" y="136"/>
                    <a:pt x="136" y="130"/>
                    <a:pt x="133" y="124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7"/>
                    <a:pt x="128" y="113"/>
                    <a:pt x="128" y="112"/>
                  </a:cubicBezTo>
                  <a:cubicBezTo>
                    <a:pt x="127" y="94"/>
                    <a:pt x="125" y="62"/>
                    <a:pt x="124" y="43"/>
                  </a:cubicBezTo>
                  <a:cubicBezTo>
                    <a:pt x="127" y="50"/>
                    <a:pt x="129" y="59"/>
                    <a:pt x="130" y="69"/>
                  </a:cubicBezTo>
                  <a:cubicBezTo>
                    <a:pt x="131" y="75"/>
                    <a:pt x="134" y="79"/>
                    <a:pt x="139" y="81"/>
                  </a:cubicBezTo>
                  <a:cubicBezTo>
                    <a:pt x="141" y="82"/>
                    <a:pt x="144" y="83"/>
                    <a:pt x="148" y="83"/>
                  </a:cubicBezTo>
                  <a:cubicBezTo>
                    <a:pt x="168" y="83"/>
                    <a:pt x="199" y="66"/>
                    <a:pt x="205" y="62"/>
                  </a:cubicBezTo>
                  <a:cubicBezTo>
                    <a:pt x="211" y="59"/>
                    <a:pt x="213" y="51"/>
                    <a:pt x="209" y="45"/>
                  </a:cubicBezTo>
                  <a:cubicBezTo>
                    <a:pt x="205" y="39"/>
                    <a:pt x="198" y="38"/>
                    <a:pt x="192" y="41"/>
                  </a:cubicBezTo>
                  <a:cubicBezTo>
                    <a:pt x="180" y="49"/>
                    <a:pt x="163" y="55"/>
                    <a:pt x="153" y="58"/>
                  </a:cubicBezTo>
                  <a:cubicBezTo>
                    <a:pt x="149" y="33"/>
                    <a:pt x="139" y="17"/>
                    <a:pt x="125" y="8"/>
                  </a:cubicBezTo>
                  <a:cubicBezTo>
                    <a:pt x="116" y="2"/>
                    <a:pt x="106" y="0"/>
                    <a:pt x="95" y="0"/>
                  </a:cubicBezTo>
                  <a:cubicBezTo>
                    <a:pt x="91" y="0"/>
                    <a:pt x="86" y="0"/>
                    <a:pt x="82" y="1"/>
                  </a:cubicBezTo>
                  <a:cubicBezTo>
                    <a:pt x="63" y="4"/>
                    <a:pt x="45" y="11"/>
                    <a:pt x="31" y="24"/>
                  </a:cubicBezTo>
                  <a:cubicBezTo>
                    <a:pt x="12" y="40"/>
                    <a:pt x="2" y="65"/>
                    <a:pt x="0" y="98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8"/>
                    <a:pt x="14" y="104"/>
                    <a:pt x="22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336" name="Google Shape;336;p36"/>
          <p:cNvCxnSpPr/>
          <p:nvPr/>
        </p:nvCxnSpPr>
        <p:spPr>
          <a:xfrm>
            <a:off x="6799384" y="2724522"/>
            <a:ext cx="4970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36"/>
          <p:cNvSpPr/>
          <p:nvPr/>
        </p:nvSpPr>
        <p:spPr>
          <a:xfrm>
            <a:off x="-2022230" y="3713508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-2473960" y="5471981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725" y="3358628"/>
            <a:ext cx="4970401" cy="280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--labelmap--</a:t>
            </a:r>
            <a:endParaRPr/>
          </a:p>
        </p:txBody>
      </p:sp>
      <p:sp>
        <p:nvSpPr>
          <p:cNvPr id="347" name="Google Shape;347;p37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270950"/>
            <a:ext cx="11115624" cy="49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55" name="Google Shape;355;p38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600" y="1185500"/>
            <a:ext cx="5342925" cy="55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have a quick recap!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838200" y="15060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protos folder must have a .pb2.py file for each of the .proto file.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have set the PYTHONPATH.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folder should contain the following: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test — contains the test images and test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train — contains the train images and train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test_labels.csv — csv file having the test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train_labels.csv — csv file having the train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generate_tfrecord.py must contain the correct label map.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must be train.record and test.record files in your object_detection folder.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training folder should contain two files: labelmap.pbtxt and config file of the model. 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labelmap.pbtxt must contain the correct label map and the config file must have correct information according to your data.</a:t>
            </a:r>
            <a:endParaRPr sz="3800"/>
          </a:p>
        </p:txBody>
      </p:sp>
      <p:sp>
        <p:nvSpPr>
          <p:cNvPr id="364" name="Google Shape;364;p39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started image--</a:t>
            </a:r>
            <a:endParaRPr/>
          </a:p>
        </p:txBody>
      </p:sp>
      <p:sp>
        <p:nvSpPr>
          <p:cNvPr id="372" name="Google Shape;372;p4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08100"/>
            <a:ext cx="1111562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vs GPU Training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started image--</a:t>
            </a:r>
            <a:endParaRPr/>
          </a:p>
        </p:txBody>
      </p:sp>
      <p:sp>
        <p:nvSpPr>
          <p:cNvPr id="381" name="Google Shape;381;p41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" y="1188375"/>
            <a:ext cx="11480126" cy="51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Tensorboard</a:t>
            </a:r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--image--</a:t>
            </a:r>
            <a:endParaRPr/>
          </a:p>
        </p:txBody>
      </p:sp>
      <p:sp>
        <p:nvSpPr>
          <p:cNvPr id="390" name="Google Shape;390;p42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199450"/>
            <a:ext cx="11030526" cy="51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Convergence Point</a:t>
            </a:r>
            <a:endParaRPr/>
          </a:p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ended image--</a:t>
            </a:r>
            <a:endParaRPr/>
          </a:p>
        </p:txBody>
      </p:sp>
      <p:sp>
        <p:nvSpPr>
          <p:cNvPr id="399" name="Google Shape;399;p43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478100"/>
            <a:ext cx="11149651" cy="4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on your custom data</a:t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--export inference graph image--</a:t>
            </a:r>
            <a:endParaRPr/>
          </a:p>
        </p:txBody>
      </p:sp>
      <p:sp>
        <p:nvSpPr>
          <p:cNvPr id="408" name="Google Shape;408;p44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100138"/>
            <a:ext cx="1140142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>
            <p:ph idx="12" type="sldNum"/>
          </p:nvPr>
        </p:nvSpPr>
        <p:spPr>
          <a:xfrm>
            <a:off x="11280425" y="6307900"/>
            <a:ext cx="360000" cy="365100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5784500" y="722800"/>
            <a:ext cx="1333500" cy="13335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4538288" y="2521375"/>
            <a:ext cx="3825900" cy="7347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Ambuj Arora</a:t>
            </a:r>
            <a:r>
              <a:rPr b="1" lang="en-US" sz="21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/ Data Scientist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164025" y="3721150"/>
            <a:ext cx="8704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I have been  into Data Science for the last two and half years and nothing excites me more! I love to research and explore new technologies revolving around Machine Learning. I have worked on Cryptocurrency Price Prediction, NLP, Computer Vision and Auto DL.</a:t>
            </a:r>
            <a:endParaRPr sz="17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on your custom data</a:t>
            </a:r>
            <a:endParaRPr/>
          </a:p>
        </p:txBody>
      </p:sp>
      <p:sp>
        <p:nvSpPr>
          <p:cNvPr id="416" name="Google Shape;416;p4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0" y="3664275"/>
            <a:ext cx="3480051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 rotWithShape="1">
          <a:blip r:embed="rId4">
            <a:alphaModFix/>
          </a:blip>
          <a:srcRect b="14726" l="0" r="0" t="0"/>
          <a:stretch/>
        </p:blipFill>
        <p:spPr>
          <a:xfrm>
            <a:off x="8373400" y="3710250"/>
            <a:ext cx="3185875" cy="25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5">
            <a:alphaModFix/>
          </a:blip>
          <a:srcRect b="-18133" l="0" r="0" t="0"/>
          <a:stretch/>
        </p:blipFill>
        <p:spPr>
          <a:xfrm>
            <a:off x="4063500" y="1272100"/>
            <a:ext cx="4176099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500" y="1249850"/>
            <a:ext cx="3535251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950" y="3606650"/>
            <a:ext cx="4176099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5"/>
          <p:cNvPicPr preferRelativeResize="0"/>
          <p:nvPr/>
        </p:nvPicPr>
        <p:blipFill rotWithShape="1">
          <a:blip r:embed="rId8">
            <a:alphaModFix/>
          </a:blip>
          <a:srcRect b="-8084" l="0" r="0" t="0"/>
          <a:stretch/>
        </p:blipFill>
        <p:spPr>
          <a:xfrm>
            <a:off x="8373400" y="1272100"/>
            <a:ext cx="3185875" cy="2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29" name="Google Shape;429;p46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https://www.tensorflow.org/tutorials/</a:t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https://github.com/tensorflow/models/tree/master/research/object_detectio</a:t>
            </a: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n</a:t>
            </a:r>
            <a:endParaRPr sz="2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https://www.slideshare.net/matthiasfeys/introduction-to-tensorflow-66591270</a:t>
            </a:r>
            <a:endParaRPr sz="10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https://github.com/datitran/object_detector_app</a:t>
            </a:r>
            <a:endParaRPr sz="1000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https://www.analyticsvidhya.com/blog/2018/06/understanding-building-object-detection-model-python/</a:t>
            </a:r>
            <a:endParaRPr sz="2600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</a:rPr>
              <a:t>https://medium.com/@ar.ambuj23/tensorflow-object-detection-tutorial-by-making-a-tom-and-spike-classifier-part-1-setting-up-the-ba6826e1d3c5</a:t>
            </a:r>
            <a:endParaRPr sz="26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/>
          <p:nvPr>
            <p:ph type="title"/>
          </p:nvPr>
        </p:nvSpPr>
        <p:spPr>
          <a:xfrm>
            <a:off x="660400" y="342100"/>
            <a:ext cx="2803200" cy="549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Contact Me</a:t>
            </a:r>
            <a:endParaRPr sz="3240"/>
          </a:p>
        </p:txBody>
      </p:sp>
      <p:sp>
        <p:nvSpPr>
          <p:cNvPr id="440" name="Google Shape;440;p48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753630" y="1129769"/>
            <a:ext cx="4647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Ambuj Arora</a:t>
            </a:r>
            <a:endParaRPr b="1" sz="36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Email Id:</a:t>
            </a:r>
            <a:r>
              <a:rPr b="1" lang="en-US" sz="36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ar.ambuj23@gmail.com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LinkedIn: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https://www.linkedin.com/in/ambuj-arora/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Github: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https://github.com/ar-ambuj23</a:t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Facebook: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https://www.facebook.com/Ambuj.23</a:t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2275" y="1289250"/>
            <a:ext cx="2803200" cy="4890900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>
            <p:ph type="title"/>
          </p:nvPr>
        </p:nvSpPr>
        <p:spPr>
          <a:xfrm>
            <a:off x="660400" y="342100"/>
            <a:ext cx="3134700" cy="8877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5040"/>
              <a:t>Agenda</a:t>
            </a:r>
            <a:endParaRPr sz="5040"/>
          </a:p>
        </p:txBody>
      </p:sp>
      <p:sp>
        <p:nvSpPr>
          <p:cNvPr id="135" name="Google Shape;13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www.presentatiostemplate.com</a:t>
            </a:r>
            <a:endParaRPr/>
          </a:p>
        </p:txBody>
      </p:sp>
      <p:sp>
        <p:nvSpPr>
          <p:cNvPr id="136" name="Google Shape;136;p19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815139" y="1882326"/>
            <a:ext cx="4889700" cy="4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Tensorflow overview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Neural Network overview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Object Detection Breif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/>
              <a:t>Application and uses</a:t>
            </a:r>
            <a:endParaRPr sz="2200"/>
          </a:p>
          <a:p>
            <a:pPr indent="-323850" lvl="0" marL="285750" marR="0" rtl="0" algn="l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Making of an Image Classifier</a:t>
            </a:r>
            <a:endParaRPr sz="22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Setting up the directory structure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Preparing your custom data</a:t>
            </a:r>
            <a:endParaRPr sz="1800"/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Initialising the training</a:t>
            </a:r>
            <a:endParaRPr sz="1800"/>
          </a:p>
          <a:p>
            <a:pPr indent="-342900" lvl="1" marL="914400" marR="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Detecting Objects  on your custom data</a:t>
            </a:r>
            <a:endParaRPr sz="18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>
            <p:ph type="title"/>
          </p:nvPr>
        </p:nvSpPr>
        <p:spPr>
          <a:xfrm>
            <a:off x="660400" y="423500"/>
            <a:ext cx="40227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838200" y="1749425"/>
            <a:ext cx="5034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General architecture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Input Layer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Hidden Layers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Output Layer</a:t>
            </a:r>
            <a:endParaRPr sz="3900"/>
          </a:p>
        </p:txBody>
      </p:sp>
      <p:sp>
        <p:nvSpPr>
          <p:cNvPr id="145" name="Google Shape;145;p2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-10631" t="-10631"/>
          <a:stretch/>
        </p:blipFill>
        <p:spPr>
          <a:xfrm>
            <a:off x="5872361" y="1253400"/>
            <a:ext cx="5795656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>
            <p:ph type="title"/>
          </p:nvPr>
        </p:nvSpPr>
        <p:spPr>
          <a:xfrm>
            <a:off x="839788" y="457200"/>
            <a:ext cx="3932100" cy="16002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What is Object Detection?</a:t>
            </a:r>
            <a:endParaRPr sz="3240"/>
          </a:p>
        </p:txBody>
      </p:sp>
      <p:sp>
        <p:nvSpPr>
          <p:cNvPr id="152" name="Google Shape;152;p21"/>
          <p:cNvSpPr/>
          <p:nvPr>
            <p:ph idx="12" type="sldNum"/>
          </p:nvPr>
        </p:nvSpPr>
        <p:spPr>
          <a:xfrm>
            <a:off x="10925175" y="6356350"/>
            <a:ext cx="360000" cy="365100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75270" y="1723996"/>
            <a:ext cx="73617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1"/>
          <p:cNvSpPr/>
          <p:nvPr>
            <p:ph idx="2" type="pic"/>
          </p:nvPr>
        </p:nvSpPr>
        <p:spPr>
          <a:xfrm>
            <a:off x="5294838" y="1947088"/>
            <a:ext cx="6172200" cy="48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5450" lvl="0" marL="457200" rtl="0" algn="l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-US" sz="3100"/>
              <a:t>Object detection involves detecting instances of objects from a particular class in an image.</a:t>
            </a:r>
            <a:endParaRPr sz="3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25450" lvl="0" marL="457200" rtl="0" algn="l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-US" sz="3100"/>
              <a:t>Each detection is reported with some form of pose information.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-US" sz="3100"/>
              <a:t> location of the object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-US" sz="3100"/>
              <a:t>a bounding box</a:t>
            </a:r>
            <a:endParaRPr sz="31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25" y="2284750"/>
            <a:ext cx="4092875" cy="41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>
            <p:ph type="title"/>
          </p:nvPr>
        </p:nvSpPr>
        <p:spPr>
          <a:xfrm>
            <a:off x="660400" y="342100"/>
            <a:ext cx="4943400" cy="780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340"/>
              <a:t>Applications and Uses</a:t>
            </a:r>
            <a:endParaRPr sz="3340"/>
          </a:p>
        </p:txBody>
      </p:sp>
      <p:sp>
        <p:nvSpPr>
          <p:cNvPr id="161" name="Google Shape;161;p22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721533" y="48410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surveillance and tracking trajectories of people in busy areas.</a:t>
            </a:r>
            <a:endParaRPr b="1" sz="1600">
              <a:solidFill>
                <a:srgbClr val="7F7F7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12" y="1864413"/>
            <a:ext cx="3803524" cy="2535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4683933" y="47648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self driving cars and vision-enabled robots or auto machines.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8570133" y="47648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educational and tourism purposes.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361" y="1840688"/>
            <a:ext cx="3530489" cy="258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50" y="1864425"/>
            <a:ext cx="4163525" cy="2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8646325" y="5816928"/>
            <a:ext cx="3057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….and many more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>
            <p:ph type="title"/>
          </p:nvPr>
        </p:nvSpPr>
        <p:spPr>
          <a:xfrm>
            <a:off x="3649702" y="342100"/>
            <a:ext cx="4828200" cy="549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The Characters</a:t>
            </a:r>
            <a:endParaRPr sz="3240"/>
          </a:p>
        </p:txBody>
      </p:sp>
      <p:sp>
        <p:nvSpPr>
          <p:cNvPr id="174" name="Google Shape;174;p23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3"/>
          <p:cNvSpPr/>
          <p:nvPr/>
        </p:nvSpPr>
        <p:spPr>
          <a:xfrm rot="10800000">
            <a:off x="6040628" y="891379"/>
            <a:ext cx="68072" cy="12192000"/>
          </a:xfrm>
          <a:prstGeom prst="rect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827040" y="2030538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Class 1</a:t>
            </a:r>
            <a:endParaRPr b="1" sz="3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50" y="2188100"/>
            <a:ext cx="2601950" cy="4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50" y="2275793"/>
            <a:ext cx="2821463" cy="386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694540" y="3490613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solidFill>
                  <a:srgbClr val="92A8AF"/>
                </a:solidFill>
                <a:latin typeface="Caveat"/>
                <a:ea typeface="Caveat"/>
                <a:cs typeface="Caveat"/>
                <a:sym typeface="Caveat"/>
              </a:rPr>
              <a:t>TOM</a:t>
            </a:r>
            <a:endParaRPr b="1" sz="7600">
              <a:solidFill>
                <a:srgbClr val="92A8A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9441565" y="2030538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Class 2</a:t>
            </a:r>
            <a:endParaRPr b="1" sz="3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9269265" y="3490613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SPIKE</a:t>
            </a:r>
            <a:endParaRPr b="1" sz="650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type="title"/>
          </p:nvPr>
        </p:nvSpPr>
        <p:spPr>
          <a:xfrm>
            <a:off x="660399" y="342105"/>
            <a:ext cx="3449587" cy="549275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Overview</a:t>
            </a:r>
            <a:endParaRPr sz="3240"/>
          </a:p>
        </p:txBody>
      </p:sp>
      <p:sp>
        <p:nvSpPr>
          <p:cNvPr id="187" name="Google Shape;187;p24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0" y="1713297"/>
            <a:ext cx="4038600" cy="4032900"/>
          </a:xfrm>
          <a:prstGeom prst="rect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421100" y="2471900"/>
            <a:ext cx="33501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Construction Phase</a:t>
            </a:r>
            <a:endParaRPr b="1" sz="3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4542854" y="1757964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 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#01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8378507" y="1713297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Plan #02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542854" y="3938632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#03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8378507" y="3938632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#04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5247471" y="2339497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Setting up the directory structure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8934649" y="2281167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Preparing y</a:t>
            </a: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 custom data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019547" y="4506519"/>
            <a:ext cx="2478299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Detecting Objects  on your custom data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128177" y="4523243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Initialising the training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21100" y="4334250"/>
            <a:ext cx="33501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Execu</a:t>
            </a: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tion Phase</a:t>
            </a:r>
            <a:endParaRPr b="1" sz="3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4662375" y="2471902"/>
            <a:ext cx="451388" cy="382756"/>
            <a:chOff x="552450" y="7602538"/>
            <a:chExt cx="1085850" cy="920750"/>
          </a:xfrm>
        </p:grpSpPr>
        <p:sp>
          <p:nvSpPr>
            <p:cNvPr id="200" name="Google Shape;200;p24"/>
            <p:cNvSpPr/>
            <p:nvPr/>
          </p:nvSpPr>
          <p:spPr>
            <a:xfrm>
              <a:off x="552450" y="7602538"/>
              <a:ext cx="1085850" cy="920750"/>
            </a:xfrm>
            <a:custGeom>
              <a:rect b="b" l="l" r="r" t="t"/>
              <a:pathLst>
                <a:path extrusionOk="0" h="300" w="353">
                  <a:moveTo>
                    <a:pt x="12" y="300"/>
                  </a:moveTo>
                  <a:cubicBezTo>
                    <a:pt x="341" y="300"/>
                    <a:pt x="341" y="300"/>
                    <a:pt x="341" y="300"/>
                  </a:cubicBezTo>
                  <a:cubicBezTo>
                    <a:pt x="347" y="300"/>
                    <a:pt x="353" y="295"/>
                    <a:pt x="353" y="289"/>
                  </a:cubicBezTo>
                  <a:cubicBezTo>
                    <a:pt x="353" y="12"/>
                    <a:pt x="353" y="12"/>
                    <a:pt x="353" y="12"/>
                  </a:cubicBezTo>
                  <a:cubicBezTo>
                    <a:pt x="353" y="5"/>
                    <a:pt x="347" y="0"/>
                    <a:pt x="3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95"/>
                    <a:pt x="5" y="300"/>
                    <a:pt x="12" y="300"/>
                  </a:cubicBezTo>
                  <a:close/>
                  <a:moveTo>
                    <a:pt x="6" y="12"/>
                  </a:moveTo>
                  <a:cubicBezTo>
                    <a:pt x="6" y="9"/>
                    <a:pt x="9" y="6"/>
                    <a:pt x="12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4" y="6"/>
                    <a:pt x="347" y="9"/>
                    <a:pt x="347" y="12"/>
                  </a:cubicBezTo>
                  <a:cubicBezTo>
                    <a:pt x="347" y="23"/>
                    <a:pt x="347" y="23"/>
                    <a:pt x="347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1" y="23"/>
                    <a:pt x="120" y="24"/>
                    <a:pt x="120" y="26"/>
                  </a:cubicBezTo>
                  <a:cubicBezTo>
                    <a:pt x="120" y="27"/>
                    <a:pt x="121" y="29"/>
                    <a:pt x="123" y="29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12"/>
                  </a:lnTo>
                  <a:close/>
                  <a:moveTo>
                    <a:pt x="6" y="48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347" y="80"/>
                    <a:pt x="347" y="80"/>
                    <a:pt x="347" y="80"/>
                  </a:cubicBezTo>
                  <a:cubicBezTo>
                    <a:pt x="282" y="80"/>
                    <a:pt x="282" y="80"/>
                    <a:pt x="282" y="80"/>
                  </a:cubicBezTo>
                  <a:cubicBezTo>
                    <a:pt x="281" y="80"/>
                    <a:pt x="279" y="81"/>
                    <a:pt x="279" y="83"/>
                  </a:cubicBezTo>
                  <a:cubicBezTo>
                    <a:pt x="279" y="85"/>
                    <a:pt x="281" y="86"/>
                    <a:pt x="282" y="86"/>
                  </a:cubicBezTo>
                  <a:cubicBezTo>
                    <a:pt x="347" y="86"/>
                    <a:pt x="347" y="86"/>
                    <a:pt x="347" y="86"/>
                  </a:cubicBezTo>
                  <a:cubicBezTo>
                    <a:pt x="347" y="271"/>
                    <a:pt x="347" y="271"/>
                    <a:pt x="347" y="271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208" y="263"/>
                    <a:pt x="208" y="263"/>
                    <a:pt x="208" y="263"/>
                  </a:cubicBezTo>
                  <a:cubicBezTo>
                    <a:pt x="209" y="260"/>
                    <a:pt x="208" y="257"/>
                    <a:pt x="205" y="256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90" y="240"/>
                    <a:pt x="190" y="230"/>
                    <a:pt x="189" y="221"/>
                  </a:cubicBezTo>
                  <a:cubicBezTo>
                    <a:pt x="204" y="214"/>
                    <a:pt x="204" y="214"/>
                    <a:pt x="204" y="214"/>
                  </a:cubicBezTo>
                  <a:cubicBezTo>
                    <a:pt x="207" y="213"/>
                    <a:pt x="209" y="209"/>
                    <a:pt x="207" y="206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3" y="149"/>
                    <a:pt x="179" y="148"/>
                    <a:pt x="176" y="149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55" y="148"/>
                    <a:pt x="148" y="142"/>
                    <a:pt x="140" y="136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7" y="117"/>
                    <a:pt x="146" y="114"/>
                    <a:pt x="143" y="112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5" y="90"/>
                    <a:pt x="82" y="91"/>
                    <a:pt x="80" y="9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65" y="109"/>
                    <a:pt x="55" y="109"/>
                    <a:pt x="45" y="110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7" y="92"/>
                    <a:pt x="34" y="90"/>
                    <a:pt x="31" y="92"/>
                  </a:cubicBezTo>
                  <a:cubicBezTo>
                    <a:pt x="6" y="102"/>
                    <a:pt x="6" y="102"/>
                    <a:pt x="6" y="102"/>
                  </a:cubicBezTo>
                  <a:lnTo>
                    <a:pt x="6" y="48"/>
                  </a:lnTo>
                  <a:close/>
                  <a:moveTo>
                    <a:pt x="6" y="109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6"/>
                    <a:pt x="43" y="117"/>
                    <a:pt x="44" y="117"/>
                  </a:cubicBezTo>
                  <a:cubicBezTo>
                    <a:pt x="55" y="115"/>
                    <a:pt x="65" y="115"/>
                    <a:pt x="76" y="116"/>
                  </a:cubicBezTo>
                  <a:cubicBezTo>
                    <a:pt x="77" y="116"/>
                    <a:pt x="79" y="115"/>
                    <a:pt x="79" y="114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7"/>
                    <a:pt x="133" y="138"/>
                    <a:pt x="134" y="139"/>
                  </a:cubicBezTo>
                  <a:cubicBezTo>
                    <a:pt x="143" y="146"/>
                    <a:pt x="151" y="153"/>
                    <a:pt x="157" y="161"/>
                  </a:cubicBezTo>
                  <a:cubicBezTo>
                    <a:pt x="158" y="163"/>
                    <a:pt x="160" y="163"/>
                    <a:pt x="161" y="162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202" y="208"/>
                    <a:pt x="202" y="208"/>
                    <a:pt x="202" y="208"/>
                  </a:cubicBezTo>
                  <a:cubicBezTo>
                    <a:pt x="185" y="216"/>
                    <a:pt x="185" y="216"/>
                    <a:pt x="185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3" y="216"/>
                    <a:pt x="182" y="218"/>
                    <a:pt x="182" y="219"/>
                  </a:cubicBezTo>
                  <a:cubicBezTo>
                    <a:pt x="184" y="230"/>
                    <a:pt x="184" y="240"/>
                    <a:pt x="183" y="251"/>
                  </a:cubicBezTo>
                  <a:cubicBezTo>
                    <a:pt x="183" y="252"/>
                    <a:pt x="184" y="254"/>
                    <a:pt x="185" y="254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199" y="271"/>
                    <a:pt x="199" y="271"/>
                    <a:pt x="199" y="271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9" y="248"/>
                    <a:pt x="158" y="222"/>
                    <a:pt x="149" y="200"/>
                  </a:cubicBezTo>
                  <a:cubicBezTo>
                    <a:pt x="139" y="176"/>
                    <a:pt x="120" y="159"/>
                    <a:pt x="97" y="149"/>
                  </a:cubicBezTo>
                  <a:cubicBezTo>
                    <a:pt x="73" y="140"/>
                    <a:pt x="48" y="141"/>
                    <a:pt x="24" y="151"/>
                  </a:cubicBezTo>
                  <a:cubicBezTo>
                    <a:pt x="18" y="153"/>
                    <a:pt x="12" y="157"/>
                    <a:pt x="6" y="161"/>
                  </a:cubicBezTo>
                  <a:lnTo>
                    <a:pt x="6" y="109"/>
                  </a:lnTo>
                  <a:close/>
                  <a:moveTo>
                    <a:pt x="6" y="169"/>
                  </a:moveTo>
                  <a:cubicBezTo>
                    <a:pt x="13" y="164"/>
                    <a:pt x="19" y="159"/>
                    <a:pt x="27" y="156"/>
                  </a:cubicBezTo>
                  <a:cubicBezTo>
                    <a:pt x="48" y="147"/>
                    <a:pt x="72" y="146"/>
                    <a:pt x="94" y="155"/>
                  </a:cubicBezTo>
                  <a:cubicBezTo>
                    <a:pt x="116" y="164"/>
                    <a:pt x="134" y="180"/>
                    <a:pt x="143" y="202"/>
                  </a:cubicBezTo>
                  <a:cubicBezTo>
                    <a:pt x="152" y="224"/>
                    <a:pt x="152" y="249"/>
                    <a:pt x="144" y="271"/>
                  </a:cubicBezTo>
                  <a:cubicBezTo>
                    <a:pt x="6" y="271"/>
                    <a:pt x="6" y="271"/>
                    <a:pt x="6" y="271"/>
                  </a:cubicBezTo>
                  <a:lnTo>
                    <a:pt x="6" y="169"/>
                  </a:lnTo>
                  <a:close/>
                  <a:moveTo>
                    <a:pt x="6" y="277"/>
                  </a:moveTo>
                  <a:cubicBezTo>
                    <a:pt x="347" y="277"/>
                    <a:pt x="347" y="277"/>
                    <a:pt x="347" y="277"/>
                  </a:cubicBezTo>
                  <a:cubicBezTo>
                    <a:pt x="347" y="289"/>
                    <a:pt x="347" y="289"/>
                    <a:pt x="347" y="289"/>
                  </a:cubicBezTo>
                  <a:cubicBezTo>
                    <a:pt x="347" y="292"/>
                    <a:pt x="344" y="294"/>
                    <a:pt x="341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9" y="294"/>
                    <a:pt x="6" y="292"/>
                    <a:pt x="6" y="289"/>
                  </a:cubicBezTo>
                  <a:lnTo>
                    <a:pt x="6" y="2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04838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13" y="6"/>
                    <a:pt x="16" y="8"/>
                    <a:pt x="16" y="11"/>
                  </a:cubicBezTo>
                  <a:cubicBezTo>
                    <a:pt x="16" y="14"/>
                    <a:pt x="13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96913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6" y="14"/>
                    <a:pt x="6" y="11"/>
                  </a:cubicBezTo>
                  <a:cubicBezTo>
                    <a:pt x="6" y="8"/>
                    <a:pt x="9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4"/>
                    <a:pt x="14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92163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4"/>
                    <a:pt x="14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63575" y="8121651"/>
              <a:ext cx="249237" cy="150813"/>
            </a:xfrm>
            <a:custGeom>
              <a:rect b="b" l="l" r="r" t="t"/>
              <a:pathLst>
                <a:path extrusionOk="0" h="49" w="81">
                  <a:moveTo>
                    <a:pt x="2" y="13"/>
                  </a:moveTo>
                  <a:cubicBezTo>
                    <a:pt x="1" y="14"/>
                    <a:pt x="0" y="16"/>
                    <a:pt x="1" y="17"/>
                  </a:cubicBezTo>
                  <a:cubicBezTo>
                    <a:pt x="1" y="19"/>
                    <a:pt x="3" y="20"/>
                    <a:pt x="5" y="19"/>
                  </a:cubicBezTo>
                  <a:cubicBezTo>
                    <a:pt x="32" y="7"/>
                    <a:pt x="63" y="20"/>
                    <a:pt x="75" y="47"/>
                  </a:cubicBezTo>
                  <a:cubicBezTo>
                    <a:pt x="76" y="48"/>
                    <a:pt x="77" y="49"/>
                    <a:pt x="78" y="49"/>
                  </a:cubicBezTo>
                  <a:cubicBezTo>
                    <a:pt x="78" y="49"/>
                    <a:pt x="79" y="49"/>
                    <a:pt x="79" y="48"/>
                  </a:cubicBezTo>
                  <a:cubicBezTo>
                    <a:pt x="81" y="48"/>
                    <a:pt x="81" y="46"/>
                    <a:pt x="81" y="44"/>
                  </a:cubicBezTo>
                  <a:cubicBezTo>
                    <a:pt x="68" y="14"/>
                    <a:pt x="32" y="0"/>
                    <a:pt x="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05" name="Google Shape;205;p24"/>
          <p:cNvGrpSpPr/>
          <p:nvPr/>
        </p:nvGrpSpPr>
        <p:grpSpPr>
          <a:xfrm>
            <a:off x="8483613" y="2451115"/>
            <a:ext cx="263969" cy="424331"/>
            <a:chOff x="3290888" y="2733676"/>
            <a:chExt cx="635000" cy="1020763"/>
          </a:xfrm>
        </p:grpSpPr>
        <p:sp>
          <p:nvSpPr>
            <p:cNvPr id="206" name="Google Shape;206;p24"/>
            <p:cNvSpPr/>
            <p:nvPr/>
          </p:nvSpPr>
          <p:spPr>
            <a:xfrm>
              <a:off x="3290888" y="2851151"/>
              <a:ext cx="635000" cy="903288"/>
            </a:xfrm>
            <a:custGeom>
              <a:rect b="b" l="l" r="r" t="t"/>
              <a:pathLst>
                <a:path extrusionOk="0" h="294" w="207">
                  <a:moveTo>
                    <a:pt x="1" y="280"/>
                  </a:moveTo>
                  <a:cubicBezTo>
                    <a:pt x="25" y="293"/>
                    <a:pt x="25" y="293"/>
                    <a:pt x="25" y="293"/>
                  </a:cubicBezTo>
                  <a:cubicBezTo>
                    <a:pt x="25" y="293"/>
                    <a:pt x="25" y="293"/>
                    <a:pt x="25" y="293"/>
                  </a:cubicBezTo>
                  <a:cubicBezTo>
                    <a:pt x="26" y="294"/>
                    <a:pt x="26" y="294"/>
                    <a:pt x="26" y="294"/>
                  </a:cubicBezTo>
                  <a:cubicBezTo>
                    <a:pt x="27" y="294"/>
                    <a:pt x="27" y="294"/>
                    <a:pt x="27" y="294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7" y="280"/>
                    <a:pt x="68" y="279"/>
                    <a:pt x="68" y="278"/>
                  </a:cubicBezTo>
                  <a:cubicBezTo>
                    <a:pt x="68" y="272"/>
                    <a:pt x="68" y="272"/>
                    <a:pt x="68" y="272"/>
                  </a:cubicBezTo>
                  <a:cubicBezTo>
                    <a:pt x="72" y="275"/>
                    <a:pt x="72" y="275"/>
                    <a:pt x="72" y="275"/>
                  </a:cubicBezTo>
                  <a:cubicBezTo>
                    <a:pt x="72" y="275"/>
                    <a:pt x="72" y="275"/>
                    <a:pt x="72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113" y="261"/>
                    <a:pt x="113" y="261"/>
                    <a:pt x="113" y="261"/>
                  </a:cubicBezTo>
                  <a:cubicBezTo>
                    <a:pt x="114" y="261"/>
                    <a:pt x="114" y="260"/>
                    <a:pt x="114" y="260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9" y="257"/>
                    <a:pt x="119" y="257"/>
                    <a:pt x="119" y="257"/>
                  </a:cubicBezTo>
                  <a:cubicBezTo>
                    <a:pt x="119" y="257"/>
                    <a:pt x="119" y="257"/>
                    <a:pt x="119" y="257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1" y="243"/>
                    <a:pt x="161" y="242"/>
                    <a:pt x="161" y="241"/>
                  </a:cubicBezTo>
                  <a:cubicBezTo>
                    <a:pt x="161" y="239"/>
                    <a:pt x="161" y="239"/>
                    <a:pt x="161" y="239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6" y="241"/>
                    <a:pt x="166" y="241"/>
                    <a:pt x="166" y="241"/>
                  </a:cubicBezTo>
                  <a:cubicBezTo>
                    <a:pt x="166" y="241"/>
                    <a:pt x="166" y="241"/>
                    <a:pt x="166" y="241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7" y="227"/>
                    <a:pt x="207" y="227"/>
                    <a:pt x="207" y="226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1" y="0"/>
                    <a:pt x="181" y="0"/>
                    <a:pt x="180" y="0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6" y="110"/>
                    <a:pt x="136" y="110"/>
                    <a:pt x="136" y="110"/>
                  </a:cubicBezTo>
                  <a:cubicBezTo>
                    <a:pt x="135" y="110"/>
                    <a:pt x="135" y="110"/>
                    <a:pt x="134" y="110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3" y="75"/>
                    <a:pt x="113" y="75"/>
                    <a:pt x="113" y="75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7" y="61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2" y="124"/>
                    <a:pt x="41" y="124"/>
                    <a:pt x="41" y="124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9"/>
                    <a:pt x="0" y="280"/>
                    <a:pt x="1" y="280"/>
                  </a:cubicBezTo>
                  <a:close/>
                  <a:moveTo>
                    <a:pt x="157" y="240"/>
                  </a:moveTo>
                  <a:cubicBezTo>
                    <a:pt x="122" y="252"/>
                    <a:pt x="122" y="252"/>
                    <a:pt x="122" y="252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57" y="128"/>
                    <a:pt x="157" y="128"/>
                    <a:pt x="157" y="128"/>
                  </a:cubicBezTo>
                  <a:lnTo>
                    <a:pt x="157" y="240"/>
                  </a:lnTo>
                  <a:close/>
                  <a:moveTo>
                    <a:pt x="203" y="224"/>
                  </a:moveTo>
                  <a:cubicBezTo>
                    <a:pt x="168" y="236"/>
                    <a:pt x="168" y="236"/>
                    <a:pt x="168" y="236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203" y="18"/>
                    <a:pt x="203" y="18"/>
                    <a:pt x="203" y="18"/>
                  </a:cubicBezTo>
                  <a:lnTo>
                    <a:pt x="203" y="224"/>
                  </a:lnTo>
                  <a:close/>
                  <a:moveTo>
                    <a:pt x="181" y="5"/>
                  </a:moveTo>
                  <a:cubicBezTo>
                    <a:pt x="200" y="15"/>
                    <a:pt x="200" y="15"/>
                    <a:pt x="200" y="15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81" y="5"/>
                  </a:lnTo>
                  <a:close/>
                  <a:moveTo>
                    <a:pt x="143" y="19"/>
                  </a:moveTo>
                  <a:cubicBezTo>
                    <a:pt x="164" y="30"/>
                    <a:pt x="164" y="30"/>
                    <a:pt x="164" y="30"/>
                  </a:cubicBezTo>
                  <a:cubicBezTo>
                    <a:pt x="164" y="235"/>
                    <a:pt x="164" y="235"/>
                    <a:pt x="164" y="235"/>
                  </a:cubicBezTo>
                  <a:cubicBezTo>
                    <a:pt x="161" y="234"/>
                    <a:pt x="161" y="234"/>
                    <a:pt x="161" y="234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43" y="114"/>
                    <a:pt x="143" y="114"/>
                    <a:pt x="143" y="114"/>
                  </a:cubicBezTo>
                  <a:lnTo>
                    <a:pt x="143" y="19"/>
                  </a:lnTo>
                  <a:close/>
                  <a:moveTo>
                    <a:pt x="114" y="122"/>
                  </a:moveTo>
                  <a:cubicBezTo>
                    <a:pt x="135" y="114"/>
                    <a:pt x="135" y="114"/>
                    <a:pt x="135" y="114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14" y="133"/>
                    <a:pt x="114" y="133"/>
                    <a:pt x="114" y="133"/>
                  </a:cubicBezTo>
                  <a:lnTo>
                    <a:pt x="114" y="122"/>
                  </a:lnTo>
                  <a:close/>
                  <a:moveTo>
                    <a:pt x="114" y="137"/>
                  </a:moveTo>
                  <a:cubicBezTo>
                    <a:pt x="118" y="140"/>
                    <a:pt x="118" y="140"/>
                    <a:pt x="118" y="140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4" y="250"/>
                    <a:pt x="114" y="250"/>
                    <a:pt x="114" y="250"/>
                  </a:cubicBezTo>
                  <a:lnTo>
                    <a:pt x="114" y="137"/>
                  </a:lnTo>
                  <a:close/>
                  <a:moveTo>
                    <a:pt x="64" y="268"/>
                  </a:moveTo>
                  <a:cubicBezTo>
                    <a:pt x="63" y="269"/>
                    <a:pt x="63" y="269"/>
                    <a:pt x="64" y="270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28" y="289"/>
                    <a:pt x="28" y="289"/>
                    <a:pt x="28" y="289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64" y="142"/>
                    <a:pt x="64" y="142"/>
                    <a:pt x="64" y="142"/>
                  </a:cubicBezTo>
                  <a:lnTo>
                    <a:pt x="64" y="268"/>
                  </a:lnTo>
                  <a:close/>
                  <a:moveTo>
                    <a:pt x="110" y="258"/>
                  </a:moveTo>
                  <a:cubicBezTo>
                    <a:pt x="75" y="270"/>
                    <a:pt x="75" y="270"/>
                    <a:pt x="75" y="27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10" y="79"/>
                    <a:pt x="110" y="79"/>
                    <a:pt x="110" y="79"/>
                  </a:cubicBezTo>
                  <a:lnTo>
                    <a:pt x="110" y="258"/>
                  </a:lnTo>
                  <a:close/>
                  <a:moveTo>
                    <a:pt x="88" y="65"/>
                  </a:moveTo>
                  <a:cubicBezTo>
                    <a:pt x="107" y="76"/>
                    <a:pt x="107" y="76"/>
                    <a:pt x="107" y="7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54" y="77"/>
                    <a:pt x="54" y="77"/>
                    <a:pt x="54" y="77"/>
                  </a:cubicBezTo>
                  <a:lnTo>
                    <a:pt x="88" y="65"/>
                  </a:lnTo>
                  <a:close/>
                  <a:moveTo>
                    <a:pt x="51" y="80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1" y="270"/>
                    <a:pt x="71" y="270"/>
                    <a:pt x="71" y="270"/>
                  </a:cubicBezTo>
                  <a:cubicBezTo>
                    <a:pt x="68" y="268"/>
                    <a:pt x="68" y="268"/>
                    <a:pt x="68" y="268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51" y="129"/>
                    <a:pt x="51" y="129"/>
                    <a:pt x="51" y="129"/>
                  </a:cubicBezTo>
                  <a:lnTo>
                    <a:pt x="51" y="80"/>
                  </a:lnTo>
                  <a:close/>
                  <a:moveTo>
                    <a:pt x="41" y="128"/>
                  </a:moveTo>
                  <a:cubicBezTo>
                    <a:pt x="61" y="139"/>
                    <a:pt x="61" y="139"/>
                    <a:pt x="61" y="139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7" y="140"/>
                    <a:pt x="7" y="140"/>
                    <a:pt x="7" y="140"/>
                  </a:cubicBezTo>
                  <a:lnTo>
                    <a:pt x="41" y="128"/>
                  </a:lnTo>
                  <a:close/>
                  <a:moveTo>
                    <a:pt x="4" y="143"/>
                  </a:moveTo>
                  <a:cubicBezTo>
                    <a:pt x="24" y="154"/>
                    <a:pt x="24" y="154"/>
                    <a:pt x="24" y="154"/>
                  </a:cubicBezTo>
                  <a:cubicBezTo>
                    <a:pt x="24" y="288"/>
                    <a:pt x="24" y="288"/>
                    <a:pt x="24" y="288"/>
                  </a:cubicBezTo>
                  <a:cubicBezTo>
                    <a:pt x="4" y="277"/>
                    <a:pt x="4" y="277"/>
                    <a:pt x="4" y="277"/>
                  </a:cubicBezTo>
                  <a:lnTo>
                    <a:pt x="4" y="14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308350" y="2733676"/>
              <a:ext cx="515937" cy="442913"/>
            </a:xfrm>
            <a:custGeom>
              <a:rect b="b" l="l" r="r" t="t"/>
              <a:pathLst>
                <a:path extrusionOk="0" h="144" w="168">
                  <a:moveTo>
                    <a:pt x="160" y="2"/>
                  </a:moveTo>
                  <a:cubicBezTo>
                    <a:pt x="159" y="1"/>
                    <a:pt x="158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4" y="1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3" y="11"/>
                    <a:pt x="122" y="12"/>
                    <a:pt x="122" y="14"/>
                  </a:cubicBezTo>
                  <a:cubicBezTo>
                    <a:pt x="123" y="15"/>
                    <a:pt x="124" y="16"/>
                    <a:pt x="125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1" y="63"/>
                    <a:pt x="50" y="64"/>
                    <a:pt x="49" y="6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1"/>
                    <a:pt x="0" y="143"/>
                    <a:pt x="2" y="144"/>
                  </a:cubicBezTo>
                  <a:cubicBezTo>
                    <a:pt x="2" y="144"/>
                    <a:pt x="3" y="144"/>
                    <a:pt x="4" y="144"/>
                  </a:cubicBezTo>
                  <a:cubicBezTo>
                    <a:pt x="5" y="144"/>
                    <a:pt x="6" y="144"/>
                    <a:pt x="7" y="143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4" y="82"/>
                    <a:pt x="105" y="81"/>
                    <a:pt x="106" y="8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2" y="33"/>
                    <a:pt x="163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7" y="33"/>
                    <a:pt x="168" y="32"/>
                    <a:pt x="167" y="30"/>
                  </a:cubicBezTo>
                  <a:lnTo>
                    <a:pt x="160" y="2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8483627" y="4617619"/>
            <a:ext cx="419812" cy="420372"/>
            <a:chOff x="13125450" y="9931401"/>
            <a:chExt cx="1009650" cy="1011238"/>
          </a:xfrm>
        </p:grpSpPr>
        <p:sp>
          <p:nvSpPr>
            <p:cNvPr id="209" name="Google Shape;209;p24"/>
            <p:cNvSpPr/>
            <p:nvPr/>
          </p:nvSpPr>
          <p:spPr>
            <a:xfrm>
              <a:off x="13125450" y="9931401"/>
              <a:ext cx="1009650" cy="1011238"/>
            </a:xfrm>
            <a:custGeom>
              <a:rect b="b" l="l" r="r" t="t"/>
              <a:pathLst>
                <a:path extrusionOk="0" h="329" w="329">
                  <a:moveTo>
                    <a:pt x="164" y="329"/>
                  </a:moveTo>
                  <a:cubicBezTo>
                    <a:pt x="194" y="329"/>
                    <a:pt x="221" y="322"/>
                    <a:pt x="247" y="307"/>
                  </a:cubicBezTo>
                  <a:cubicBezTo>
                    <a:pt x="272" y="292"/>
                    <a:pt x="292" y="272"/>
                    <a:pt x="307" y="247"/>
                  </a:cubicBezTo>
                  <a:cubicBezTo>
                    <a:pt x="321" y="222"/>
                    <a:pt x="329" y="194"/>
                    <a:pt x="329" y="164"/>
                  </a:cubicBezTo>
                  <a:cubicBezTo>
                    <a:pt x="329" y="135"/>
                    <a:pt x="321" y="107"/>
                    <a:pt x="307" y="82"/>
                  </a:cubicBezTo>
                  <a:cubicBezTo>
                    <a:pt x="292" y="57"/>
                    <a:pt x="272" y="37"/>
                    <a:pt x="247" y="22"/>
                  </a:cubicBezTo>
                  <a:cubicBezTo>
                    <a:pt x="221" y="7"/>
                    <a:pt x="194" y="0"/>
                    <a:pt x="164" y="0"/>
                  </a:cubicBezTo>
                  <a:cubicBezTo>
                    <a:pt x="134" y="0"/>
                    <a:pt x="107" y="7"/>
                    <a:pt x="82" y="22"/>
                  </a:cubicBezTo>
                  <a:cubicBezTo>
                    <a:pt x="56" y="37"/>
                    <a:pt x="36" y="57"/>
                    <a:pt x="22" y="82"/>
                  </a:cubicBezTo>
                  <a:cubicBezTo>
                    <a:pt x="7" y="107"/>
                    <a:pt x="0" y="135"/>
                    <a:pt x="0" y="164"/>
                  </a:cubicBezTo>
                  <a:cubicBezTo>
                    <a:pt x="0" y="194"/>
                    <a:pt x="7" y="222"/>
                    <a:pt x="22" y="247"/>
                  </a:cubicBezTo>
                  <a:cubicBezTo>
                    <a:pt x="36" y="272"/>
                    <a:pt x="56" y="292"/>
                    <a:pt x="82" y="307"/>
                  </a:cubicBezTo>
                  <a:cubicBezTo>
                    <a:pt x="107" y="322"/>
                    <a:pt x="134" y="329"/>
                    <a:pt x="164" y="329"/>
                  </a:cubicBezTo>
                  <a:close/>
                  <a:moveTo>
                    <a:pt x="48" y="164"/>
                  </a:moveTo>
                  <a:cubicBezTo>
                    <a:pt x="48" y="143"/>
                    <a:pt x="53" y="124"/>
                    <a:pt x="63" y="106"/>
                  </a:cubicBezTo>
                  <a:cubicBezTo>
                    <a:pt x="74" y="88"/>
                    <a:pt x="88" y="74"/>
                    <a:pt x="106" y="64"/>
                  </a:cubicBezTo>
                  <a:cubicBezTo>
                    <a:pt x="124" y="53"/>
                    <a:pt x="143" y="48"/>
                    <a:pt x="164" y="48"/>
                  </a:cubicBezTo>
                  <a:cubicBezTo>
                    <a:pt x="185" y="48"/>
                    <a:pt x="205" y="53"/>
                    <a:pt x="223" y="64"/>
                  </a:cubicBezTo>
                  <a:cubicBezTo>
                    <a:pt x="240" y="74"/>
                    <a:pt x="255" y="88"/>
                    <a:pt x="265" y="106"/>
                  </a:cubicBezTo>
                  <a:cubicBezTo>
                    <a:pt x="275" y="124"/>
                    <a:pt x="281" y="143"/>
                    <a:pt x="281" y="164"/>
                  </a:cubicBezTo>
                  <a:cubicBezTo>
                    <a:pt x="281" y="186"/>
                    <a:pt x="275" y="205"/>
                    <a:pt x="265" y="223"/>
                  </a:cubicBezTo>
                  <a:cubicBezTo>
                    <a:pt x="255" y="241"/>
                    <a:pt x="240" y="255"/>
                    <a:pt x="223" y="265"/>
                  </a:cubicBezTo>
                  <a:cubicBezTo>
                    <a:pt x="205" y="276"/>
                    <a:pt x="185" y="281"/>
                    <a:pt x="164" y="281"/>
                  </a:cubicBezTo>
                  <a:cubicBezTo>
                    <a:pt x="143" y="281"/>
                    <a:pt x="124" y="276"/>
                    <a:pt x="106" y="265"/>
                  </a:cubicBezTo>
                  <a:cubicBezTo>
                    <a:pt x="88" y="255"/>
                    <a:pt x="74" y="241"/>
                    <a:pt x="63" y="223"/>
                  </a:cubicBezTo>
                  <a:cubicBezTo>
                    <a:pt x="53" y="205"/>
                    <a:pt x="48" y="186"/>
                    <a:pt x="48" y="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13352463" y="10240963"/>
              <a:ext cx="552450" cy="430213"/>
            </a:xfrm>
            <a:custGeom>
              <a:rect b="b" l="l" r="r" t="t"/>
              <a:pathLst>
                <a:path extrusionOk="0" h="140" w="180">
                  <a:moveTo>
                    <a:pt x="76" y="140"/>
                  </a:moveTo>
                  <a:cubicBezTo>
                    <a:pt x="80" y="140"/>
                    <a:pt x="83" y="139"/>
                    <a:pt x="86" y="13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9" y="43"/>
                    <a:pt x="180" y="40"/>
                    <a:pt x="180" y="36"/>
                  </a:cubicBezTo>
                  <a:cubicBezTo>
                    <a:pt x="180" y="32"/>
                    <a:pt x="179" y="29"/>
                    <a:pt x="176" y="2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52" y="2"/>
                    <a:pt x="149" y="0"/>
                    <a:pt x="145" y="0"/>
                  </a:cubicBezTo>
                  <a:cubicBezTo>
                    <a:pt x="141" y="0"/>
                    <a:pt x="138" y="2"/>
                    <a:pt x="135" y="5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2" y="29"/>
                    <a:pt x="39" y="28"/>
                    <a:pt x="35" y="28"/>
                  </a:cubicBezTo>
                  <a:cubicBezTo>
                    <a:pt x="32" y="28"/>
                    <a:pt x="28" y="29"/>
                    <a:pt x="26" y="3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57"/>
                    <a:pt x="0" y="60"/>
                    <a:pt x="0" y="63"/>
                  </a:cubicBezTo>
                  <a:cubicBezTo>
                    <a:pt x="0" y="67"/>
                    <a:pt x="1" y="70"/>
                    <a:pt x="4" y="73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9" y="139"/>
                    <a:pt x="73" y="140"/>
                    <a:pt x="76" y="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4662369" y="4646990"/>
            <a:ext cx="326662" cy="361638"/>
            <a:chOff x="5761038" y="7629526"/>
            <a:chExt cx="785812" cy="869950"/>
          </a:xfrm>
        </p:grpSpPr>
        <p:sp>
          <p:nvSpPr>
            <p:cNvPr id="212" name="Google Shape;212;p24"/>
            <p:cNvSpPr/>
            <p:nvPr/>
          </p:nvSpPr>
          <p:spPr>
            <a:xfrm>
              <a:off x="5889625" y="7761288"/>
              <a:ext cx="531812" cy="738188"/>
            </a:xfrm>
            <a:custGeom>
              <a:rect b="b" l="l" r="r" t="t"/>
              <a:pathLst>
                <a:path extrusionOk="0" h="240" w="173">
                  <a:moveTo>
                    <a:pt x="65" y="231"/>
                  </a:moveTo>
                  <a:cubicBezTo>
                    <a:pt x="67" y="234"/>
                    <a:pt x="69" y="236"/>
                    <a:pt x="72" y="238"/>
                  </a:cubicBezTo>
                  <a:cubicBezTo>
                    <a:pt x="74" y="239"/>
                    <a:pt x="76" y="240"/>
                    <a:pt x="78" y="240"/>
                  </a:cubicBezTo>
                  <a:cubicBezTo>
                    <a:pt x="95" y="240"/>
                    <a:pt x="95" y="240"/>
                    <a:pt x="95" y="240"/>
                  </a:cubicBezTo>
                  <a:cubicBezTo>
                    <a:pt x="97" y="240"/>
                    <a:pt x="99" y="239"/>
                    <a:pt x="101" y="238"/>
                  </a:cubicBezTo>
                  <a:cubicBezTo>
                    <a:pt x="104" y="236"/>
                    <a:pt x="106" y="234"/>
                    <a:pt x="108" y="231"/>
                  </a:cubicBezTo>
                  <a:cubicBezTo>
                    <a:pt x="123" y="226"/>
                    <a:pt x="126" y="217"/>
                    <a:pt x="126" y="212"/>
                  </a:cubicBezTo>
                  <a:cubicBezTo>
                    <a:pt x="126" y="212"/>
                    <a:pt x="127" y="197"/>
                    <a:pt x="127" y="190"/>
                  </a:cubicBezTo>
                  <a:cubicBezTo>
                    <a:pt x="137" y="183"/>
                    <a:pt x="143" y="172"/>
                    <a:pt x="143" y="162"/>
                  </a:cubicBezTo>
                  <a:cubicBezTo>
                    <a:pt x="143" y="157"/>
                    <a:pt x="146" y="152"/>
                    <a:pt x="152" y="144"/>
                  </a:cubicBezTo>
                  <a:cubicBezTo>
                    <a:pt x="160" y="131"/>
                    <a:pt x="173" y="113"/>
                    <a:pt x="173" y="83"/>
                  </a:cubicBezTo>
                  <a:cubicBezTo>
                    <a:pt x="173" y="38"/>
                    <a:pt x="134" y="0"/>
                    <a:pt x="86" y="0"/>
                  </a:cubicBezTo>
                  <a:cubicBezTo>
                    <a:pt x="39" y="0"/>
                    <a:pt x="0" y="38"/>
                    <a:pt x="0" y="83"/>
                  </a:cubicBezTo>
                  <a:cubicBezTo>
                    <a:pt x="0" y="113"/>
                    <a:pt x="12" y="131"/>
                    <a:pt x="21" y="144"/>
                  </a:cubicBezTo>
                  <a:cubicBezTo>
                    <a:pt x="27" y="152"/>
                    <a:pt x="30" y="157"/>
                    <a:pt x="30" y="162"/>
                  </a:cubicBezTo>
                  <a:cubicBezTo>
                    <a:pt x="30" y="172"/>
                    <a:pt x="36" y="183"/>
                    <a:pt x="46" y="190"/>
                  </a:cubicBezTo>
                  <a:cubicBezTo>
                    <a:pt x="46" y="197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7"/>
                    <a:pt x="50" y="226"/>
                    <a:pt x="65" y="231"/>
                  </a:cubicBezTo>
                  <a:close/>
                  <a:moveTo>
                    <a:pt x="39" y="132"/>
                  </a:moveTo>
                  <a:cubicBezTo>
                    <a:pt x="31" y="120"/>
                    <a:pt x="22" y="107"/>
                    <a:pt x="22" y="83"/>
                  </a:cubicBezTo>
                  <a:cubicBezTo>
                    <a:pt x="22" y="50"/>
                    <a:pt x="51" y="22"/>
                    <a:pt x="86" y="22"/>
                  </a:cubicBezTo>
                  <a:cubicBezTo>
                    <a:pt x="122" y="22"/>
                    <a:pt x="151" y="50"/>
                    <a:pt x="151" y="83"/>
                  </a:cubicBezTo>
                  <a:cubicBezTo>
                    <a:pt x="151" y="107"/>
                    <a:pt x="142" y="120"/>
                    <a:pt x="134" y="132"/>
                  </a:cubicBezTo>
                  <a:cubicBezTo>
                    <a:pt x="127" y="141"/>
                    <a:pt x="121" y="150"/>
                    <a:pt x="121" y="162"/>
                  </a:cubicBezTo>
                  <a:cubicBezTo>
                    <a:pt x="121" y="167"/>
                    <a:pt x="116" y="171"/>
                    <a:pt x="113" y="173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6" y="171"/>
                    <a:pt x="52" y="167"/>
                    <a:pt x="52" y="162"/>
                  </a:cubicBezTo>
                  <a:cubicBezTo>
                    <a:pt x="52" y="150"/>
                    <a:pt x="46" y="141"/>
                    <a:pt x="39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138863" y="7629526"/>
              <a:ext cx="33337" cy="82550"/>
            </a:xfrm>
            <a:custGeom>
              <a:rect b="b" l="l" r="r" t="t"/>
              <a:pathLst>
                <a:path extrusionOk="0" h="27" w="11">
                  <a:moveTo>
                    <a:pt x="11" y="21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7"/>
                    <a:pt x="5" y="27"/>
                  </a:cubicBezTo>
                  <a:cubicBezTo>
                    <a:pt x="8" y="27"/>
                    <a:pt x="11" y="24"/>
                    <a:pt x="11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948363" y="7675563"/>
              <a:ext cx="60325" cy="79375"/>
            </a:xfrm>
            <a:custGeom>
              <a:rect b="b" l="l" r="r" t="t"/>
              <a:pathLst>
                <a:path extrusionOk="0" h="26" w="20"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20" y="24"/>
                    <a:pt x="20" y="21"/>
                    <a:pt x="19" y="18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3"/>
                    <a:pt x="0" y="7"/>
                    <a:pt x="1" y="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5"/>
                    <a:pt x="12" y="26"/>
                    <a:pt x="14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15" name="Google Shape;215;p24"/>
            <p:cNvGrpSpPr/>
            <p:nvPr/>
          </p:nvGrpSpPr>
          <p:grpSpPr>
            <a:xfrm>
              <a:off x="5761038" y="7675563"/>
              <a:ext cx="785812" cy="584275"/>
              <a:chOff x="5761038" y="7675563"/>
              <a:chExt cx="785812" cy="584275"/>
            </a:xfrm>
          </p:grpSpPr>
          <p:sp>
            <p:nvSpPr>
              <p:cNvPr id="216" name="Google Shape;216;p24"/>
              <p:cNvSpPr/>
              <p:nvPr/>
            </p:nvSpPr>
            <p:spPr>
              <a:xfrm>
                <a:off x="5810250" y="7813676"/>
                <a:ext cx="82550" cy="61913"/>
              </a:xfrm>
              <a:custGeom>
                <a:rect b="b" l="l" r="r" t="t"/>
                <a:pathLst>
                  <a:path extrusionOk="0" h="20" w="27">
                    <a:moveTo>
                      <a:pt x="23" y="10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3" y="1"/>
                      <a:pt x="1" y="4"/>
                    </a:cubicBezTo>
                    <a:cubicBezTo>
                      <a:pt x="0" y="6"/>
                      <a:pt x="1" y="10"/>
                      <a:pt x="3" y="1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0"/>
                    </a:cubicBezTo>
                    <a:cubicBezTo>
                      <a:pt x="22" y="20"/>
                      <a:pt x="24" y="19"/>
                      <a:pt x="25" y="17"/>
                    </a:cubicBezTo>
                    <a:cubicBezTo>
                      <a:pt x="27" y="15"/>
                      <a:pt x="26" y="11"/>
                      <a:pt x="2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5761038" y="8004176"/>
                <a:ext cx="85725" cy="33338"/>
              </a:xfrm>
              <a:custGeom>
                <a:rect b="b" l="l" r="r" t="t"/>
                <a:pathLst>
                  <a:path extrusionOk="0" h="11" w="28">
                    <a:moveTo>
                      <a:pt x="28" y="6"/>
                    </a:moveTo>
                    <a:cubicBezTo>
                      <a:pt x="28" y="3"/>
                      <a:pt x="25" y="0"/>
                      <a:pt x="2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5" y="11"/>
                      <a:pt x="28" y="9"/>
                      <a:pt x="28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5810250" y="8167688"/>
                <a:ext cx="82550" cy="58738"/>
              </a:xfrm>
              <a:custGeom>
                <a:rect b="b" l="l" r="r" t="t"/>
                <a:pathLst>
                  <a:path extrusionOk="0" h="19" w="27">
                    <a:moveTo>
                      <a:pt x="6" y="19"/>
                    </a:moveTo>
                    <a:cubicBezTo>
                      <a:pt x="7" y="19"/>
                      <a:pt x="8" y="19"/>
                      <a:pt x="9" y="1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9"/>
                      <a:pt x="27" y="6"/>
                      <a:pt x="25" y="3"/>
                    </a:cubicBezTo>
                    <a:cubicBezTo>
                      <a:pt x="24" y="0"/>
                      <a:pt x="20" y="0"/>
                      <a:pt x="18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1"/>
                      <a:pt x="0" y="14"/>
                      <a:pt x="1" y="17"/>
                    </a:cubicBezTo>
                    <a:cubicBezTo>
                      <a:pt x="2" y="18"/>
                      <a:pt x="4" y="19"/>
                      <a:pt x="6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6418263" y="8167688"/>
                <a:ext cx="82550" cy="58738"/>
              </a:xfrm>
              <a:custGeom>
                <a:rect b="b" l="l" r="r" t="t"/>
                <a:pathLst>
                  <a:path extrusionOk="0" h="19" w="27">
                    <a:moveTo>
                      <a:pt x="4" y="11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20" y="19"/>
                      <a:pt x="21" y="19"/>
                    </a:cubicBezTo>
                    <a:cubicBezTo>
                      <a:pt x="22" y="19"/>
                      <a:pt x="24" y="18"/>
                      <a:pt x="25" y="17"/>
                    </a:cubicBezTo>
                    <a:cubicBezTo>
                      <a:pt x="27" y="14"/>
                      <a:pt x="26" y="11"/>
                      <a:pt x="23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3" y="0"/>
                      <a:pt x="2" y="3"/>
                    </a:cubicBezTo>
                    <a:cubicBezTo>
                      <a:pt x="0" y="6"/>
                      <a:pt x="1" y="9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6464300" y="8004176"/>
                <a:ext cx="82550" cy="33338"/>
              </a:xfrm>
              <a:custGeom>
                <a:rect b="b" l="l" r="r" t="t"/>
                <a:pathLst>
                  <a:path extrusionOk="0" h="11" w="27">
                    <a:moveTo>
                      <a:pt x="27" y="6"/>
                    </a:moveTo>
                    <a:cubicBezTo>
                      <a:pt x="27" y="3"/>
                      <a:pt x="25" y="0"/>
                      <a:pt x="2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5" y="11"/>
                      <a:pt x="27" y="9"/>
                      <a:pt x="2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6418263" y="7813676"/>
                <a:ext cx="82550" cy="61913"/>
              </a:xfrm>
              <a:custGeom>
                <a:rect b="b" l="l" r="r" t="t"/>
                <a:pathLst>
                  <a:path extrusionOk="0" h="20" w="27">
                    <a:moveTo>
                      <a:pt x="18" y="2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5"/>
                      <a:pt x="2" y="17"/>
                    </a:cubicBezTo>
                    <a:cubicBezTo>
                      <a:pt x="3" y="19"/>
                      <a:pt x="5" y="20"/>
                      <a:pt x="6" y="20"/>
                    </a:cubicBezTo>
                    <a:cubicBezTo>
                      <a:pt x="7" y="20"/>
                      <a:pt x="8" y="20"/>
                      <a:pt x="9" y="1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0"/>
                      <a:pt x="27" y="6"/>
                      <a:pt x="25" y="4"/>
                    </a:cubicBezTo>
                    <a:cubicBezTo>
                      <a:pt x="24" y="1"/>
                      <a:pt x="20" y="0"/>
                      <a:pt x="1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297613" y="7675563"/>
                <a:ext cx="65087" cy="79375"/>
              </a:xfrm>
              <a:custGeom>
                <a:rect b="b" l="l" r="r" t="t"/>
                <a:pathLst>
                  <a:path extrusionOk="0" h="26" w="21">
                    <a:moveTo>
                      <a:pt x="7" y="26"/>
                    </a:moveTo>
                    <a:cubicBezTo>
                      <a:pt x="8" y="26"/>
                      <a:pt x="10" y="25"/>
                      <a:pt x="11" y="23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7"/>
                      <a:pt x="20" y="3"/>
                      <a:pt x="17" y="2"/>
                    </a:cubicBezTo>
                    <a:cubicBezTo>
                      <a:pt x="15" y="0"/>
                      <a:pt x="12" y="1"/>
                      <a:pt x="10" y="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1" y="24"/>
                      <a:pt x="4" y="25"/>
                    </a:cubicBezTo>
                    <a:cubicBezTo>
                      <a:pt x="5" y="26"/>
                      <a:pt x="6" y="26"/>
                      <a:pt x="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113463" y="7881938"/>
                <a:ext cx="84137" cy="260350"/>
              </a:xfrm>
              <a:custGeom>
                <a:rect b="b" l="l" r="r" t="t"/>
                <a:pathLst>
                  <a:path extrusionOk="0" h="85" w="27">
                    <a:moveTo>
                      <a:pt x="6" y="79"/>
                    </a:moveTo>
                    <a:cubicBezTo>
                      <a:pt x="7" y="83"/>
                      <a:pt x="9" y="85"/>
                      <a:pt x="13" y="85"/>
                    </a:cubicBezTo>
                    <a:cubicBezTo>
                      <a:pt x="18" y="85"/>
                      <a:pt x="20" y="83"/>
                      <a:pt x="21" y="79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7"/>
                      <a:pt x="27" y="34"/>
                      <a:pt x="27" y="3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4"/>
                      <a:pt x="22" y="0"/>
                      <a:pt x="13" y="0"/>
                    </a:cubicBezTo>
                    <a:cubicBezTo>
                      <a:pt x="5" y="0"/>
                      <a:pt x="0" y="4"/>
                      <a:pt x="0" y="1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7"/>
                      <a:pt x="1" y="40"/>
                    </a:cubicBezTo>
                    <a:lnTo>
                      <a:pt x="6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6113463" y="8174038"/>
                <a:ext cx="84000" cy="85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5CC18"/>
      </a:accent1>
      <a:accent2>
        <a:srgbClr val="00B050"/>
      </a:accent2>
      <a:accent3>
        <a:srgbClr val="757070"/>
      </a:accent3>
      <a:accent4>
        <a:srgbClr val="AEABAB"/>
      </a:accent4>
      <a:accent5>
        <a:srgbClr val="D0CECE"/>
      </a:accent5>
      <a:accent6>
        <a:srgbClr val="D8D8D8"/>
      </a:accent6>
      <a:hlink>
        <a:srgbClr val="7F7F7F"/>
      </a:hlink>
      <a:folHlink>
        <a:srgbClr val="538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